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135188" y="0"/>
            <a:ext cx="8281988" cy="63087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charset="-127"/>
              <a:ea typeface="Gulim" charset="-127"/>
              <a:cs typeface="+mn-cs"/>
            </a:endParaRPr>
          </a:p>
        </p:txBody>
      </p:sp>
      <p:sp>
        <p:nvSpPr>
          <p:cNvPr id="2051" name="Rectangle 2"/>
          <p:cNvSpPr>
            <a:spLocks noGrp="1"/>
          </p:cNvSpPr>
          <p:nvPr>
            <p:ph type="ctrTitle" hasCustomPrompt="1"/>
          </p:nvPr>
        </p:nvSpPr>
        <p:spPr>
          <a:xfrm>
            <a:off x="2208213" y="2997200"/>
            <a:ext cx="7772400" cy="1470025"/>
          </a:xfrm>
        </p:spPr>
        <p:txBody>
          <a:bodyPr wrap="square" lIns="91440" tIns="45720" rIns="91440" bIns="45720" anchor="ctr" anchorCtr="0">
            <a:normAutofit fontScale="90000"/>
          </a:bodyPr>
          <a:p>
            <a:pPr eaLnBrk="1" hangingPunct="1">
              <a:buClrTx/>
              <a:buSzTx/>
              <a:buFontTx/>
            </a:pPr>
            <a:r>
              <a:rPr kumimoji="1" lang="en-US" altLang="ko-KR" sz="9600" b="1" kern="1200">
                <a:latin typeface="Berlin Sans FB Demi" pitchFamily="34" charset="0"/>
                <a:ea typeface="+mj-ea"/>
                <a:cs typeface="+mj-cs"/>
              </a:rPr>
              <a:t>Find the </a:t>
            </a:r>
            <a:br>
              <a:rPr kumimoji="1" lang="en-US" altLang="ko-KR" sz="9600" b="1" kern="1200">
                <a:latin typeface="Berlin Sans FB Demi" pitchFamily="34" charset="0"/>
                <a:ea typeface="+mj-ea"/>
                <a:cs typeface="+mj-cs"/>
              </a:rPr>
            </a:br>
            <a:r>
              <a:rPr kumimoji="1" lang="en-US" altLang="ko-KR" sz="9600" b="1" kern="1200">
                <a:latin typeface="Berlin Sans FB Demi" pitchFamily="34" charset="0"/>
                <a:ea typeface="+mj-ea"/>
                <a:cs typeface="+mj-cs"/>
              </a:rPr>
              <a:t>Star!</a:t>
            </a:r>
            <a:endParaRPr kumimoji="1" lang="en-US" altLang="ko-KR" sz="9600" b="1" kern="1200">
              <a:latin typeface="Berlin Sans FB Dem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32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5275" y="4076700"/>
            <a:ext cx="1851025" cy="1916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43" name="Group 42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44" name="Isosceles Triangle 43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45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46" name="Isosceles Triangle 45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0" name="Isosceles Triangle 49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15367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13" name="Rectangle 12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3" idx="1"/>
              <a:endCxn id="3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>
              <a:stCxn id="3" idx="0"/>
              <a:endCxn id="3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2" name="Group 1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5" name="Straight Connector 4"/>
              <p:cNvCxnSpPr>
                <a:stCxn id="8" idx="0"/>
                <a:endCxn id="8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" name="Group 6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14" name="Straight Connector 13"/>
            <p:cNvCxnSpPr>
              <a:stCxn id="8" idx="1"/>
              <a:endCxn id="8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7" name="Picture 56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1088" y="981075"/>
            <a:ext cx="1851025" cy="1916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8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5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</p:grpSpPr>
        <p:sp>
          <p:nvSpPr>
            <p:cNvPr id="60" name="Rectangle 59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64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66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67" name="Rectangle 66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69" name="Straight Connector 68"/>
                <p:cNvCxnSpPr>
                  <a:stCxn id="68" idx="1"/>
                  <a:endCxn id="68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>
                  <a:stCxn id="68" idx="0"/>
                  <a:endCxn id="68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1" name="Rectangle 70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80" name="Group 79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81" name="Isosceles Triangle 80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82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83" name="Isosceles Triangle 82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85" name="Straight Connector 84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7" name="Isosceles Triangle 86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88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89" name="Rectangle 88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91" name="Straight Connector 90"/>
            <p:cNvCxnSpPr>
              <a:stCxn id="90" idx="1"/>
              <a:endCxn id="90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90" idx="0"/>
              <a:endCxn id="90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915160" y="741680"/>
            <a:ext cx="2280920" cy="2120900"/>
            <a:chOff x="3016" y="1168"/>
            <a:chExt cx="3592" cy="3340"/>
          </a:xfrm>
        </p:grpSpPr>
        <p:grpSp>
          <p:nvGrpSpPr>
            <p:cNvPr id="72" name="Group 71"/>
            <p:cNvGrpSpPr/>
            <p:nvPr/>
          </p:nvGrpSpPr>
          <p:grpSpPr>
            <a:xfrm>
              <a:off x="3016" y="1168"/>
              <a:ext cx="3593" cy="3341"/>
              <a:chOff x="909" y="3363"/>
              <a:chExt cx="7469" cy="4674"/>
            </a:xfrm>
            <a:solidFill>
              <a:schemeClr val="bg1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  <a:grpFill/>
            </p:grpSpPr>
            <p:cxnSp>
              <p:nvCxnSpPr>
                <p:cNvPr id="74" name="Straight Connector 73"/>
                <p:cNvCxnSpPr>
                  <a:stCxn id="76" idx="0"/>
                  <a:endCxn id="76" idx="2"/>
                </p:cNvCxnSpPr>
                <p:nvPr/>
              </p:nvCxnSpPr>
              <p:spPr>
                <a:xfrm>
                  <a:off x="4643" y="3363"/>
                  <a:ext cx="0" cy="4674"/>
                </a:xfrm>
                <a:prstGeom prst="line">
                  <a:avLst/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" name="Group 74"/>
                <p:cNvGrpSpPr/>
                <p:nvPr/>
              </p:nvGrpSpPr>
              <p:grpSpPr>
                <a:xfrm>
                  <a:off x="909" y="3363"/>
                  <a:ext cx="7468" cy="4674"/>
                  <a:chOff x="909" y="3363"/>
                  <a:chExt cx="7468" cy="4674"/>
                </a:xfrm>
                <a:grpFill/>
              </p:grpSpPr>
              <p:sp>
                <p:nvSpPr>
                  <p:cNvPr id="76" name="Rectangle 75"/>
                  <p:cNvSpPr/>
                  <p:nvPr/>
                </p:nvSpPr>
                <p:spPr>
                  <a:xfrm>
                    <a:off x="909" y="3363"/>
                    <a:ext cx="7469" cy="4674"/>
                  </a:xfrm>
                  <a:prstGeom prst="rect">
                    <a:avLst/>
                  </a:prstGeom>
                  <a:grpFill/>
                  <a:ln w="38100">
                    <a:solidFill>
                      <a:schemeClr val="tx1"/>
                    </a:solidFill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</a:ex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 fontAlgn="auto"/>
                    <a:endParaRPr lang="en-GB" altLang="en-US" strike="noStrike" noProof="1"/>
                  </a:p>
                </p:txBody>
              </p:sp>
              <p:sp>
                <p:nvSpPr>
                  <p:cNvPr id="77" name="Rectangle 76"/>
                  <p:cNvSpPr/>
                  <p:nvPr/>
                </p:nvSpPr>
                <p:spPr>
                  <a:xfrm>
                    <a:off x="920" y="3388"/>
                    <a:ext cx="3715" cy="2312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 fontAlgn="auto"/>
                    <a:endParaRPr lang="en-GB" altLang="en-US" strike="noStrike" noProof="1"/>
                  </a:p>
                </p:txBody>
              </p:sp>
            </p:grpSp>
          </p:grpSp>
          <p:cxnSp>
            <p:nvCxnSpPr>
              <p:cNvPr id="78" name="Straight Connector 77"/>
              <p:cNvCxnSpPr>
                <a:stCxn id="76" idx="1"/>
                <a:endCxn id="76" idx="3"/>
              </p:cNvCxnSpPr>
              <p:nvPr/>
            </p:nvCxnSpPr>
            <p:spPr>
              <a:xfrm>
                <a:off x="1094" y="5703"/>
                <a:ext cx="7285" cy="1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" name="Straight Connector 2"/>
            <p:cNvCxnSpPr>
              <a:endCxn id="76" idx="2"/>
            </p:cNvCxnSpPr>
            <p:nvPr/>
          </p:nvCxnSpPr>
          <p:spPr>
            <a:xfrm flipH="1">
              <a:off x="4813" y="1218"/>
              <a:ext cx="42" cy="3291"/>
            </a:xfrm>
            <a:prstGeom prst="line">
              <a:avLst/>
            </a:prstGeom>
            <a:ln w="412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1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93480" y="3707765"/>
            <a:ext cx="1851025" cy="18421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2" name="Rectangle 2"/>
          <p:cNvSpPr>
            <a:spLocks noGrp="1"/>
          </p:cNvSpPr>
          <p:nvPr>
            <p:ph type="title" hasCustomPrompt="1"/>
          </p:nvPr>
        </p:nvSpPr>
        <p:spPr/>
        <p:txBody>
          <a:bodyPr wrap="square" lIns="91440" tIns="45720" rIns="91440" bIns="45720" anchor="ctr" anchorCtr="0"/>
          <a:p>
            <a:pPr eaLnBrk="1" hangingPunct="1"/>
            <a:endParaRPr lang="en-US" altLang="en-US"/>
          </a:p>
        </p:txBody>
      </p:sp>
      <p:pic>
        <p:nvPicPr>
          <p:cNvPr id="16" name="Picture 10" descr="images"/>
          <p:cNvPicPr>
            <a:picLocks noGrp="1"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43" name="Group 42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44" name="Isosceles Triangle 43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45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46" name="Isosceles Triangle 45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0" name="Isosceles Triangle 49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070850" y="3797300"/>
            <a:ext cx="3318510" cy="1645920"/>
            <a:chOff x="12710" y="5980"/>
            <a:chExt cx="5226" cy="2592"/>
          </a:xfrm>
        </p:grpSpPr>
        <p:grpSp>
          <p:nvGrpSpPr>
            <p:cNvPr id="15367" name="Group 6"/>
            <p:cNvGrpSpPr/>
            <p:nvPr/>
          </p:nvGrpSpPr>
          <p:grpSpPr>
            <a:xfrm>
              <a:off x="12710" y="5980"/>
              <a:ext cx="5226" cy="2593"/>
              <a:chOff x="1984" y="1293"/>
              <a:chExt cx="10758" cy="5338"/>
            </a:xfrm>
            <a:solidFill>
              <a:schemeClr val="bg1"/>
            </a:solidFill>
          </p:grpSpPr>
          <p:sp>
            <p:nvSpPr>
              <p:cNvPr id="13" name="Rectangle 12"/>
              <p:cNvSpPr/>
              <p:nvPr/>
            </p:nvSpPr>
            <p:spPr>
              <a:xfrm>
                <a:off x="1984" y="3982"/>
                <a:ext cx="5380" cy="264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984" y="1293"/>
                <a:ext cx="10759" cy="533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cxnSp>
            <p:nvCxnSpPr>
              <p:cNvPr id="11" name="Straight Connector 10"/>
              <p:cNvCxnSpPr>
                <a:stCxn id="3" idx="1"/>
                <a:endCxn id="3" idx="3"/>
              </p:cNvCxnSpPr>
              <p:nvPr/>
            </p:nvCxnSpPr>
            <p:spPr>
              <a:xfrm>
                <a:off x="1984" y="3962"/>
                <a:ext cx="1075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>
                <a:stCxn id="3" idx="0"/>
                <a:endCxn id="3" idx="2"/>
              </p:cNvCxnSpPr>
              <p:nvPr/>
            </p:nvCxnSpPr>
            <p:spPr>
              <a:xfrm>
                <a:off x="7364" y="1293"/>
                <a:ext cx="0" cy="5338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Rectangle 1"/>
            <p:cNvSpPr/>
            <p:nvPr/>
          </p:nvSpPr>
          <p:spPr>
            <a:xfrm>
              <a:off x="12744" y="7329"/>
              <a:ext cx="2526" cy="119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11970" y="908050"/>
            <a:ext cx="1851025" cy="19161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67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13" name="Rectangle 12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3" idx="1"/>
              <a:endCxn id="3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>
              <a:stCxn id="3" idx="0"/>
              <a:endCxn id="3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9369629" y="847090"/>
            <a:ext cx="1959406" cy="1947545"/>
            <a:chOff x="14318" y="1334"/>
            <a:chExt cx="3086" cy="3067"/>
          </a:xfrm>
        </p:grpSpPr>
        <p:grpSp>
          <p:nvGrpSpPr>
            <p:cNvPr id="45" name="Group 2"/>
            <p:cNvGrpSpPr/>
            <p:nvPr/>
          </p:nvGrpSpPr>
          <p:grpSpPr>
            <a:xfrm rot="0">
              <a:off x="14318" y="1334"/>
              <a:ext cx="3074" cy="3036"/>
              <a:chOff x="3652" y="820"/>
              <a:chExt cx="6575" cy="6490"/>
            </a:xfrm>
            <a:solidFill>
              <a:schemeClr val="bg1"/>
            </a:solidFill>
          </p:grpSpPr>
          <p:sp>
            <p:nvSpPr>
              <p:cNvPr id="46" name="Isosceles Triangle 45"/>
              <p:cNvSpPr/>
              <p:nvPr/>
            </p:nvSpPr>
            <p:spPr>
              <a:xfrm>
                <a:off x="3750" y="4106"/>
                <a:ext cx="6477" cy="3204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652" y="826"/>
                <a:ext cx="6480" cy="6480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H="1">
                <a:off x="3739" y="820"/>
                <a:ext cx="6488" cy="6489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3739" y="841"/>
                <a:ext cx="6488" cy="6447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14328" y="1348"/>
              <a:ext cx="3076" cy="3053"/>
              <a:chOff x="14305" y="1324"/>
              <a:chExt cx="3076" cy="3053"/>
            </a:xfrm>
          </p:grpSpPr>
          <p:sp>
            <p:nvSpPr>
              <p:cNvPr id="50" name="Isosceles Triangle 49"/>
              <p:cNvSpPr/>
              <p:nvPr/>
            </p:nvSpPr>
            <p:spPr>
              <a:xfrm rot="16200000">
                <a:off x="15065" y="2104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2" name="Isosceles Triangle 1"/>
              <p:cNvSpPr/>
              <p:nvPr/>
            </p:nvSpPr>
            <p:spPr>
              <a:xfrm rot="5460000">
                <a:off x="13535" y="2094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>
                <a:off x="14352" y="2888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5065" y="3990975"/>
            <a:ext cx="1851025" cy="1530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43" name="Group 42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44" name="Isosceles Triangle 43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45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46" name="Isosceles Triangle 45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0" name="Isosceles Triangle 49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15367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13" name="Rectangle 12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3" idx="1"/>
              <a:endCxn id="3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>
              <a:stCxn id="3" idx="0"/>
              <a:endCxn id="3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3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6970" y="3728085"/>
            <a:ext cx="1851025" cy="17976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43" name="Group 42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44" name="Isosceles Triangle 43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45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46" name="Isosceles Triangle 45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0" name="Isosceles Triangle 49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070850" y="3797300"/>
            <a:ext cx="3318510" cy="1661160"/>
            <a:chOff x="12710" y="5980"/>
            <a:chExt cx="5226" cy="2616"/>
          </a:xfrm>
        </p:grpSpPr>
        <p:sp>
          <p:nvSpPr>
            <p:cNvPr id="3" name="Rectangle 2"/>
            <p:cNvSpPr/>
            <p:nvPr/>
          </p:nvSpPr>
          <p:spPr>
            <a:xfrm>
              <a:off x="12710" y="5980"/>
              <a:ext cx="5226" cy="259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3" idx="1"/>
              <a:endCxn id="3" idx="3"/>
            </p:cNvCxnSpPr>
            <p:nvPr/>
          </p:nvCxnSpPr>
          <p:spPr>
            <a:xfrm>
              <a:off x="12710" y="7277"/>
              <a:ext cx="5226" cy="0"/>
            </a:xfrm>
            <a:prstGeom prst="lin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>
              <a:stCxn id="3" idx="0"/>
              <a:endCxn id="3" idx="2"/>
            </p:cNvCxnSpPr>
            <p:nvPr/>
          </p:nvCxnSpPr>
          <p:spPr>
            <a:xfrm>
              <a:off x="15323" y="5980"/>
              <a:ext cx="0" cy="2593"/>
            </a:xfrm>
            <a:prstGeom prst="lin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12757" y="7310"/>
              <a:ext cx="2613" cy="1287"/>
            </a:xfrm>
            <a:prstGeom prst="rect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7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3838" y="835025"/>
            <a:ext cx="1851025" cy="1916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9117965" y="847090"/>
            <a:ext cx="1927225" cy="1931670"/>
            <a:chOff x="3740" y="820"/>
            <a:chExt cx="6490" cy="6502"/>
          </a:xfrm>
        </p:grpSpPr>
        <p:grpSp>
          <p:nvGrpSpPr>
            <p:cNvPr id="43" name="Group 42"/>
            <p:cNvGrpSpPr/>
            <p:nvPr/>
          </p:nvGrpSpPr>
          <p:grpSpPr>
            <a:xfrm>
              <a:off x="3740" y="820"/>
              <a:ext cx="6490" cy="6502"/>
              <a:chOff x="3740" y="820"/>
              <a:chExt cx="6490" cy="6502"/>
            </a:xfrm>
          </p:grpSpPr>
          <p:sp>
            <p:nvSpPr>
              <p:cNvPr id="44" name="Isosceles Triangle 43"/>
              <p:cNvSpPr/>
              <p:nvPr/>
            </p:nvSpPr>
            <p:spPr>
              <a:xfrm rot="5400000">
                <a:off x="2128" y="2483"/>
                <a:ext cx="6475" cy="3205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grpSp>
            <p:nvGrpSpPr>
              <p:cNvPr id="45" name="Group 2"/>
              <p:cNvGrpSpPr/>
              <p:nvPr/>
            </p:nvGrpSpPr>
            <p:grpSpPr>
              <a:xfrm>
                <a:off x="3740" y="820"/>
                <a:ext cx="6490" cy="6490"/>
                <a:chOff x="3739" y="820"/>
                <a:chExt cx="6491" cy="6490"/>
              </a:xfrm>
            </p:grpSpPr>
            <p:sp>
              <p:nvSpPr>
                <p:cNvPr id="46" name="Isosceles Triangle 45"/>
                <p:cNvSpPr/>
                <p:nvPr/>
              </p:nvSpPr>
              <p:spPr>
                <a:xfrm>
                  <a:off x="3750" y="4106"/>
                  <a:ext cx="6477" cy="3204"/>
                </a:xfrm>
                <a:prstGeom prst="triangl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750" y="826"/>
                  <a:ext cx="6480" cy="648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3739" y="820"/>
                  <a:ext cx="6488" cy="64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739" y="841"/>
                  <a:ext cx="6488" cy="644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0" name="Isosceles Triangle 49"/>
            <p:cNvSpPr/>
            <p:nvPr/>
          </p:nvSpPr>
          <p:spPr>
            <a:xfrm rot="16200000">
              <a:off x="5398" y="2465"/>
              <a:ext cx="6475" cy="3185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/>
            </a:p>
          </p:txBody>
        </p:sp>
      </p:grpSp>
      <p:grpSp>
        <p:nvGrpSpPr>
          <p:cNvPr id="15367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13" name="Rectangle 12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3" idx="1"/>
              <a:endCxn id="3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>
              <a:stCxn id="3" idx="0"/>
              <a:endCxn id="3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0" idx="1"/>
            <a:endCxn id="10" idx="3"/>
          </p:cNvCxnSpPr>
          <p:nvPr/>
        </p:nvCxnSpPr>
        <p:spPr>
          <a:xfrm>
            <a:off x="4788535" y="1771650"/>
            <a:ext cx="347599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0"/>
            <a:endCxn id="10" idx="2"/>
          </p:cNvCxnSpPr>
          <p:nvPr/>
        </p:nvCxnSpPr>
        <p:spPr>
          <a:xfrm>
            <a:off x="6526530" y="909320"/>
            <a:ext cx="0" cy="1724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4788535" y="879475"/>
            <a:ext cx="3491230" cy="1769745"/>
            <a:chOff x="7682" y="4008"/>
            <a:chExt cx="5498" cy="2787"/>
          </a:xfrm>
        </p:grpSpPr>
        <p:grpSp>
          <p:nvGrpSpPr>
            <p:cNvPr id="31" name="Group 30"/>
            <p:cNvGrpSpPr/>
            <p:nvPr/>
          </p:nvGrpSpPr>
          <p:grpSpPr>
            <a:xfrm>
              <a:off x="7682" y="4055"/>
              <a:ext cx="5474" cy="2740"/>
              <a:chOff x="7472" y="1460"/>
              <a:chExt cx="5474" cy="274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7472" y="1460"/>
                <a:ext cx="5474" cy="271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7472" y="1476"/>
                <a:ext cx="2738" cy="1347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0210" y="1484"/>
                <a:ext cx="2737" cy="13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472" y="2852"/>
                <a:ext cx="2737" cy="13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</p:grpSp>
        <p:cxnSp>
          <p:nvCxnSpPr>
            <p:cNvPr id="32" name="Straight Connector 31"/>
            <p:cNvCxnSpPr/>
            <p:nvPr/>
          </p:nvCxnSpPr>
          <p:spPr>
            <a:xfrm>
              <a:off x="10465" y="4008"/>
              <a:ext cx="0" cy="27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7706" y="5414"/>
              <a:ext cx="54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51" name="Picture 34" descr="St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8950" y="903923"/>
            <a:ext cx="1851025" cy="19161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0" descr="images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6975" y="3733165"/>
            <a:ext cx="2564765" cy="2346325"/>
          </a:xfrm>
          <a:prstGeom prst="rect">
            <a:avLst/>
          </a:prstGeom>
          <a:solidFill>
            <a:schemeClr val="bg1"/>
          </a:solidFill>
          <a:ln w="9525">
            <a:noFill/>
            <a:miter/>
          </a:ln>
        </p:spPr>
      </p:pic>
      <p:grpSp>
        <p:nvGrpSpPr>
          <p:cNvPr id="3079" name="Group 9"/>
          <p:cNvGrpSpPr/>
          <p:nvPr/>
        </p:nvGrpSpPr>
        <p:grpSpPr>
          <a:xfrm>
            <a:off x="1849120" y="4059555"/>
            <a:ext cx="2763520" cy="1381760"/>
            <a:chOff x="1984" y="1272"/>
            <a:chExt cx="10758" cy="5378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025" y="1334"/>
              <a:ext cx="5338" cy="5276"/>
            </a:xfrm>
            <a:prstGeom prst="rect">
              <a:avLst/>
            </a:prstGeom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363" y="1272"/>
              <a:ext cx="1" cy="5379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744720" y="911860"/>
            <a:ext cx="3476625" cy="1724025"/>
            <a:chOff x="4385" y="1293"/>
            <a:chExt cx="10760" cy="5336"/>
          </a:xfrm>
        </p:grpSpPr>
        <p:grpSp>
          <p:nvGrpSpPr>
            <p:cNvPr id="23560" name="Group 11"/>
            <p:cNvGrpSpPr/>
            <p:nvPr/>
          </p:nvGrpSpPr>
          <p:grpSpPr>
            <a:xfrm>
              <a:off x="4385" y="1293"/>
              <a:ext cx="10760" cy="5337"/>
              <a:chOff x="1985" y="1292"/>
              <a:chExt cx="10760" cy="5337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7365" y="1292"/>
                <a:ext cx="5379" cy="2648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>
                  <a:solidFill>
                    <a:schemeClr val="tx2"/>
                  </a:solidFill>
                  <a:latin typeface="Comic Sans MS" charset="0"/>
                </a:endParaRPr>
              </a:p>
            </p:txBody>
          </p:sp>
          <p:grpSp>
            <p:nvGrpSpPr>
              <p:cNvPr id="23562" name="Group 6"/>
              <p:cNvGrpSpPr/>
              <p:nvPr/>
            </p:nvGrpSpPr>
            <p:grpSpPr>
              <a:xfrm>
                <a:off x="1985" y="1292"/>
                <a:ext cx="10757" cy="5337"/>
                <a:chOff x="1984" y="1293"/>
                <a:chExt cx="10758" cy="5338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984" y="3982"/>
                  <a:ext cx="5380" cy="2649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84" y="1293"/>
                  <a:ext cx="10759" cy="53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>
                    <a:solidFill>
                      <a:schemeClr val="tx2"/>
                    </a:solidFill>
                    <a:latin typeface="Comic Sans MS" charset="0"/>
                  </a:endParaRPr>
                </a:p>
              </p:txBody>
            </p:sp>
            <p:cxnSp>
              <p:nvCxnSpPr>
                <p:cNvPr id="23" name="Straight Connector 22"/>
                <p:cNvCxnSpPr>
                  <a:stCxn id="22" idx="1"/>
                  <a:endCxn id="22" idx="3"/>
                </p:cNvCxnSpPr>
                <p:nvPr/>
              </p:nvCxnSpPr>
              <p:spPr>
                <a:xfrm>
                  <a:off x="1984" y="3962"/>
                  <a:ext cx="107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>
                  <a:stCxn id="22" idx="0"/>
                  <a:endCxn id="22" idx="2"/>
                </p:cNvCxnSpPr>
                <p:nvPr/>
              </p:nvCxnSpPr>
              <p:spPr>
                <a:xfrm>
                  <a:off x="7364" y="1293"/>
                  <a:ext cx="0" cy="533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24"/>
            <p:cNvSpPr/>
            <p:nvPr/>
          </p:nvSpPr>
          <p:spPr>
            <a:xfrm>
              <a:off x="4385" y="1325"/>
              <a:ext cx="5380" cy="2648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15160" y="741680"/>
            <a:ext cx="2281555" cy="2121535"/>
            <a:chOff x="909" y="3363"/>
            <a:chExt cx="7469" cy="4674"/>
          </a:xfrm>
        </p:grpSpPr>
        <p:grpSp>
          <p:nvGrpSpPr>
            <p:cNvPr id="36" name="Group 35"/>
            <p:cNvGrpSpPr/>
            <p:nvPr/>
          </p:nvGrpSpPr>
          <p:grpSpPr>
            <a:xfrm>
              <a:off x="909" y="3363"/>
              <a:ext cx="7468" cy="4674"/>
              <a:chOff x="909" y="3363"/>
              <a:chExt cx="7468" cy="4674"/>
            </a:xfrm>
          </p:grpSpPr>
          <p:cxnSp>
            <p:nvCxnSpPr>
              <p:cNvPr id="37" name="Straight Connector 36"/>
              <p:cNvCxnSpPr>
                <a:stCxn id="39" idx="0"/>
                <a:endCxn id="39" idx="2"/>
              </p:cNvCxnSpPr>
              <p:nvPr/>
            </p:nvCxnSpPr>
            <p:spPr>
              <a:xfrm>
                <a:off x="4643" y="3363"/>
                <a:ext cx="0" cy="467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7"/>
              <p:cNvGrpSpPr/>
              <p:nvPr/>
            </p:nvGrpSpPr>
            <p:grpSpPr>
              <a:xfrm>
                <a:off x="909" y="3363"/>
                <a:ext cx="7468" cy="4674"/>
                <a:chOff x="909" y="3363"/>
                <a:chExt cx="7468" cy="467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909" y="3363"/>
                  <a:ext cx="7469" cy="4674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920" y="3388"/>
                  <a:ext cx="3715" cy="2312"/>
                </a:xfrm>
                <a:prstGeom prst="rect">
                  <a:avLst/>
                </a:prstGeom>
                <a:solidFill>
                  <a:srgbClr val="F509F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 fontAlgn="auto"/>
                  <a:endParaRPr lang="en-GB" altLang="en-US" strike="noStrike" noProof="1"/>
                </a:p>
              </p:txBody>
            </p:sp>
          </p:grpSp>
        </p:grp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1094" y="5703"/>
              <a:ext cx="7285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67" name="Group 6"/>
          <p:cNvGrpSpPr/>
          <p:nvPr/>
        </p:nvGrpSpPr>
        <p:grpSpPr>
          <a:xfrm>
            <a:off x="8070850" y="3797300"/>
            <a:ext cx="3318510" cy="1646555"/>
            <a:chOff x="1984" y="1293"/>
            <a:chExt cx="10758" cy="5338"/>
          </a:xfrm>
        </p:grpSpPr>
        <p:sp>
          <p:nvSpPr>
            <p:cNvPr id="13" name="Rectangle 12"/>
            <p:cNvSpPr/>
            <p:nvPr/>
          </p:nvSpPr>
          <p:spPr>
            <a:xfrm>
              <a:off x="1984" y="3982"/>
              <a:ext cx="5380" cy="26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84" y="1293"/>
              <a:ext cx="10759" cy="533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auto"/>
              <a:endParaRPr lang="en-GB" altLang="en-US" strike="noStrike" noProof="1">
                <a:solidFill>
                  <a:schemeClr val="tx2"/>
                </a:solidFill>
                <a:latin typeface="Comic Sans MS" charset="0"/>
              </a:endParaRPr>
            </a:p>
          </p:txBody>
        </p:sp>
        <p:cxnSp>
          <p:nvCxnSpPr>
            <p:cNvPr id="11" name="Straight Connector 10"/>
            <p:cNvCxnSpPr>
              <a:stCxn id="10" idx="1"/>
              <a:endCxn id="10" idx="3"/>
            </p:cNvCxnSpPr>
            <p:nvPr/>
          </p:nvCxnSpPr>
          <p:spPr>
            <a:xfrm>
              <a:off x="1984" y="3962"/>
              <a:ext cx="1075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0" idx="0"/>
              <a:endCxn id="10" idx="2"/>
            </p:cNvCxnSpPr>
            <p:nvPr/>
          </p:nvCxnSpPr>
          <p:spPr>
            <a:xfrm>
              <a:off x="7364" y="1293"/>
              <a:ext cx="0" cy="53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9369629" y="847090"/>
            <a:ext cx="1959406" cy="1947545"/>
            <a:chOff x="14318" y="1334"/>
            <a:chExt cx="3086" cy="3067"/>
          </a:xfrm>
        </p:grpSpPr>
        <p:grpSp>
          <p:nvGrpSpPr>
            <p:cNvPr id="17" name="Group 2"/>
            <p:cNvGrpSpPr/>
            <p:nvPr/>
          </p:nvGrpSpPr>
          <p:grpSpPr>
            <a:xfrm rot="0">
              <a:off x="14318" y="1334"/>
              <a:ext cx="3074" cy="3036"/>
              <a:chOff x="3652" y="820"/>
              <a:chExt cx="6575" cy="6490"/>
            </a:xfrm>
            <a:solidFill>
              <a:schemeClr val="bg1"/>
            </a:solidFill>
          </p:grpSpPr>
          <p:sp>
            <p:nvSpPr>
              <p:cNvPr id="18" name="Isosceles Triangle 17"/>
              <p:cNvSpPr/>
              <p:nvPr/>
            </p:nvSpPr>
            <p:spPr>
              <a:xfrm>
                <a:off x="3750" y="4106"/>
                <a:ext cx="6477" cy="3204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652" y="826"/>
                <a:ext cx="6480" cy="6480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flipH="1">
                <a:off x="3739" y="820"/>
                <a:ext cx="6488" cy="6489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739" y="841"/>
                <a:ext cx="6488" cy="6447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/>
            <p:cNvGrpSpPr/>
            <p:nvPr/>
          </p:nvGrpSpPr>
          <p:grpSpPr>
            <a:xfrm>
              <a:off x="14328" y="1348"/>
              <a:ext cx="3076" cy="3053"/>
              <a:chOff x="14305" y="1324"/>
              <a:chExt cx="3076" cy="3053"/>
            </a:xfrm>
          </p:grpSpPr>
          <p:sp>
            <p:nvSpPr>
              <p:cNvPr id="30" name="Isosceles Triangle 29"/>
              <p:cNvSpPr/>
              <p:nvPr/>
            </p:nvSpPr>
            <p:spPr>
              <a:xfrm rot="16200000">
                <a:off x="15065" y="2104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 rot="5460000">
                <a:off x="13535" y="2094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  <p:sp>
            <p:nvSpPr>
              <p:cNvPr id="32" name="Isosceles Triangle 31"/>
              <p:cNvSpPr/>
              <p:nvPr/>
            </p:nvSpPr>
            <p:spPr>
              <a:xfrm>
                <a:off x="14352" y="2888"/>
                <a:ext cx="3029" cy="1489"/>
              </a:xfrm>
              <a:prstGeom prst="triangl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en-GB" altLang="en-US" strike="noStrike" noProof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WPS Presentation</Application>
  <PresentationFormat>Widescreen</PresentationFormat>
  <Paragraphs>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Theme</vt:lpstr>
      <vt:lpstr>Find the  Star!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the  Star!</dc:title>
  <dc:creator>shaun</dc:creator>
  <cp:lastModifiedBy>shaun</cp:lastModifiedBy>
  <cp:revision>1</cp:revision>
  <dcterms:created xsi:type="dcterms:W3CDTF">2021-05-21T07:01:13Z</dcterms:created>
  <dcterms:modified xsi:type="dcterms:W3CDTF">2021-05-21T07:01:13Z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1033-10.1.0.5510</vt:lpwstr>
  </property>
</Properties>
</file>